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70" r:id="rId6"/>
    <p:sldId id="260" r:id="rId7"/>
    <p:sldId id="269" r:id="rId8"/>
    <p:sldId id="272" r:id="rId9"/>
    <p:sldId id="261" r:id="rId10"/>
    <p:sldId id="271" r:id="rId11"/>
    <p:sldId id="262" r:id="rId12"/>
    <p:sldId id="273" r:id="rId13"/>
    <p:sldId id="263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CC00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CB545-231E-4FEB-BD3D-7977A25259DA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7190-8998-4A55-A4B7-B6EB85E8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7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7190-8998-4A55-A4B7-B6EB85E8BAB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7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7190-8998-4A55-A4B7-B6EB85E8BA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7190-8998-4A55-A4B7-B6EB85E8BAB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0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8488C4"/>
            </a:gs>
            <a:gs pos="49000">
              <a:srgbClr val="D4DEFF"/>
            </a:gs>
            <a:gs pos="37524">
              <a:srgbClr val="BDC5EE"/>
            </a:gs>
            <a:gs pos="74000">
              <a:srgbClr val="D4DEFF"/>
            </a:gs>
            <a:gs pos="88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430D-AF70-4AB0-8F4A-02A37156E517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C75D-BD19-4905-9D2B-62D9D042D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01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Гостевой этикет для дошкольников  </a:t>
            </a:r>
            <a:endParaRPr lang="ru-RU" b="1" i="1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</a:rPr>
              <a:t>Мастер</a:t>
            </a:r>
            <a:r>
              <a:rPr lang="en-US" sz="1800" b="1" i="1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1800" b="1" i="1" smtClean="0">
                <a:solidFill>
                  <a:schemeClr val="accent4">
                    <a:lumMod val="50000"/>
                  </a:schemeClr>
                </a:solidFill>
              </a:rPr>
              <a:t>класс  </a:t>
            </a:r>
            <a:endParaRPr lang="ru-RU" sz="1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</a:rPr>
              <a:t>Шуваева Л.Н. </a:t>
            </a:r>
          </a:p>
          <a:p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</a:rPr>
              <a:t>ГБОУ Школа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№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</a:rPr>
              <a:t>492 г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</a:rPr>
              <a:t>. Москвы.  </a:t>
            </a:r>
          </a:p>
          <a:p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</a:rPr>
              <a:t>Структурное подразделение № 3 «Медвежонок» </a:t>
            </a:r>
          </a:p>
          <a:p>
            <a:endParaRPr lang="ru-RU" sz="1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1"/>
            <a:ext cx="4416489" cy="187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</a:t>
            </a:r>
            <a:r>
              <a:rPr lang="ru-RU" dirty="0"/>
              <a:t>ЧАЙНЫЙ </a:t>
            </a:r>
            <a:r>
              <a:rPr lang="ru-RU" dirty="0" smtClean="0"/>
              <a:t>СТОЛ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Советы родителям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3788" y="-2223628"/>
            <a:ext cx="3888433" cy="856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860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318" y="274638"/>
            <a:ext cx="8070482" cy="994122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Основы сервировки</a:t>
            </a:r>
            <a:endParaRPr lang="ru-RU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595642" cy="195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95936" y="1124744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cap="small" dirty="0" smtClean="0"/>
              <a:t>ЗАСТИЛАЕМ СТОЛ СКАТЕРТЬЮ;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cap="small" dirty="0" smtClean="0"/>
              <a:t>УКРАШАЕМ СТОЛ ЦВЕТАМИ;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cap="small" dirty="0" smtClean="0"/>
              <a:t>СЛЕВА  ОТ ЧАШКИ СТАВИТСЯ ПИРОЖКОВАЯ ТАРЕЛКА;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cap="small" dirty="0" smtClean="0"/>
              <a:t>К ТОРТУ -  ЛОПАТОЧКА;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cap="small" dirty="0" smtClean="0"/>
              <a:t> К ВАРЕНЬЮ -  ЛОЖКА С ДЛИННОЙ РУЧКОЙ -  ВЫКЛАДЫВАТЬ В КРЕМАНКИ;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cap="small" dirty="0" smtClean="0"/>
              <a:t>МАЛЬЧИКИ УХАЖИВАЮТ  ЗА ДЕВОЧКАМИ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7" y="3742804"/>
            <a:ext cx="3456384" cy="263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7" y="116632"/>
            <a:ext cx="777823" cy="87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 блюдечке красавица …»</a:t>
            </a:r>
            <a:endParaRPr lang="ru-RU" b="1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«Чашка без блюдца – это уже кружка»</a:t>
            </a:r>
            <a:r>
              <a:rPr lang="ru-RU" b="1" dirty="0" smtClean="0"/>
              <a:t> </a:t>
            </a:r>
          </a:p>
          <a:p>
            <a:r>
              <a:rPr lang="ru-RU" sz="2700" dirty="0" smtClean="0"/>
              <a:t>Чашку держим в правой руке, а левой придерживаем блюдце; </a:t>
            </a:r>
          </a:p>
          <a:p>
            <a:r>
              <a:rPr lang="ru-RU" sz="2700" dirty="0"/>
              <a:t>ч</a:t>
            </a:r>
            <a:r>
              <a:rPr lang="ru-RU" sz="2700" dirty="0" smtClean="0"/>
              <a:t>айная ложечка на блюдце под ручкой чашки;</a:t>
            </a:r>
          </a:p>
          <a:p>
            <a:r>
              <a:rPr lang="ru-RU" sz="2700" dirty="0"/>
              <a:t>ч</a:t>
            </a:r>
            <a:r>
              <a:rPr lang="ru-RU" sz="2700" dirty="0" smtClean="0"/>
              <a:t>ай пьют из чашки, а не из блюдца;</a:t>
            </a:r>
          </a:p>
          <a:p>
            <a:r>
              <a:rPr lang="ru-RU" sz="2700" dirty="0"/>
              <a:t>и</a:t>
            </a:r>
            <a:r>
              <a:rPr lang="ru-RU" sz="2700" dirty="0" smtClean="0"/>
              <a:t>гра для застолья: «Чья ложка тише всех размешает сахар в чашке»</a:t>
            </a:r>
          </a:p>
          <a:p>
            <a:pPr marL="0" indent="0">
              <a:buNone/>
            </a:pPr>
            <a:endParaRPr lang="ru-RU" sz="2700" dirty="0"/>
          </a:p>
          <a:p>
            <a:endParaRPr lang="ru-RU" dirty="0"/>
          </a:p>
        </p:txBody>
      </p:sp>
      <p:pic>
        <p:nvPicPr>
          <p:cNvPr id="3076" name="Picture 4" descr="C:\Users\Ксюша\AppData\Local\Microsoft\Windows\Temporary Internet Files\Content.IE5\GT5UYUYW\A_time_for_a_cup_of_coffe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404664"/>
            <a:ext cx="1083267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3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31123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УХАЖИВАТЬ ВО ВРЕМЯ ЗАСТОЛЬЯ</a:t>
            </a:r>
            <a:br>
              <a:rPr lang="ru-RU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  <a:t>МАЛЬЧИКИ ПОДВИГАЮТ СТУЛ ДЕВОЧКАМ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  <a:t>ПРЕДЛОГАЮТ УГОЩЕНИЯ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  <a:t>ГОВОРЯТ ПРИЯТНЫЕ СЛОВА. 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  <a:t>За столом можно поиграть в игру  -  комплименты: сидящему рядом сказать слова о лучших его качествах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pic>
        <p:nvPicPr>
          <p:cNvPr id="1026" name="Picture 2" descr="C:\Users\Ксюша\Documents\для презентации\DSCN0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82">
            <a:off x="3908423" y="3645024"/>
            <a:ext cx="5006628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1726">
            <a:off x="458906" y="3748935"/>
            <a:ext cx="3563328" cy="267249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792088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9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9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гениальное просто.</a:t>
            </a:r>
            <a:br>
              <a:rPr lang="ru-RU" sz="49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9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52415"/>
            <a:ext cx="2726006" cy="4104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941">
            <a:off x="678629" y="1472802"/>
            <a:ext cx="2286015" cy="305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15140" y="980728"/>
            <a:ext cx="2428860" cy="300082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Простые Поздравление друзей,</a:t>
            </a:r>
          </a:p>
          <a:p>
            <a:r>
              <a:rPr lang="ru-RU" sz="2700" b="1" dirty="0" smtClean="0">
                <a:solidFill>
                  <a:srgbClr val="FF0000"/>
                </a:solidFill>
              </a:rPr>
              <a:t>сопровождаются добрыми пожеланиями и улыбкой.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139" flipV="1">
            <a:off x="6096639" y="4033821"/>
            <a:ext cx="2859953" cy="200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Без друзей жить нельзя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303">
            <a:off x="731460" y="2148038"/>
            <a:ext cx="3855365" cy="2891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284984"/>
            <a:ext cx="4104404" cy="3078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0" y="192880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Без друзей меня чуть- чуть,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 с друзьями  много.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89" y="-315416"/>
            <a:ext cx="8229600" cy="114298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Гости в дом – радость в нем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4112" flipV="1">
            <a:off x="652710" y="790160"/>
            <a:ext cx="4229419" cy="3172064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64088" y="1500174"/>
            <a:ext cx="3779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/>
              <a:t>Диана  добрая хозяйка,</a:t>
            </a:r>
          </a:p>
          <a:p>
            <a:r>
              <a:rPr lang="ru-RU" sz="2700" b="1" dirty="0" smtClean="0"/>
              <a:t>Гостей своих ты принимай,</a:t>
            </a:r>
          </a:p>
          <a:p>
            <a:r>
              <a:rPr lang="ru-RU" sz="2700" b="1" dirty="0" smtClean="0"/>
              <a:t>Угости ты их чайком,</a:t>
            </a:r>
          </a:p>
          <a:p>
            <a:r>
              <a:rPr lang="ru-RU" sz="2700" b="1" dirty="0" smtClean="0"/>
              <a:t>И горячим крендельком.</a:t>
            </a:r>
            <a:endParaRPr lang="ru-RU" sz="2700" b="1" dirty="0"/>
          </a:p>
        </p:txBody>
      </p:sp>
      <p:pic>
        <p:nvPicPr>
          <p:cNvPr id="2050" name="Picture 2" descr="C:\Users\Ксюша\Documents\для презентации\DSCN0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960440" cy="2582387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 flipV="1">
            <a:off x="6776072" y="8073690"/>
            <a:ext cx="100184" cy="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Используемая литература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Курочкина И.Н. «О хороших манерах и этикете»</a:t>
            </a:r>
          </a:p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Курочкина И.Н. «Путешествие в страну хороших манер.»</a:t>
            </a:r>
          </a:p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Курочкина И.Н. «Азбука этикета» </a:t>
            </a:r>
          </a:p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Шорыгина Т.А. «Вежливые сказки»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528638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0068" y="428604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hlinkClick r:id="rId3" action="ppaction://hlinkfile"/>
              </a:rPr>
              <a:t>Система занятий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поведения за столом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Обучение правильной сервировке стола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Всё про салфетку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и как есть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Детский чайный стол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ухаживать за дамой в застолье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Сказка – инсценировка: «чаепитие в лесу»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19868" cy="908721"/>
          </a:xfrm>
          <a:effectLst>
            <a:glow rad="939800">
              <a:schemeClr val="accent1">
                <a:alpha val="56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равила поведения за  столом</a:t>
            </a:r>
            <a:endParaRPr lang="ru-RU" b="1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124744"/>
            <a:ext cx="3384376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60400">
              <a:schemeClr val="accent1">
                <a:alpha val="65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79912" y="908721"/>
            <a:ext cx="5184576" cy="5447645"/>
          </a:xfrm>
          <a:prstGeom prst="rect">
            <a:avLst/>
          </a:prstGeom>
          <a:noFill/>
          <a:ln>
            <a:noFill/>
          </a:ln>
          <a:effectLst>
            <a:glow rad="266700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7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Ухаживать </a:t>
            </a:r>
            <a:r>
              <a:rPr lang="ru-RU" sz="27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мамой и бабушкой;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7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оворить</a:t>
            </a:r>
            <a:r>
              <a:rPr lang="ru-RU" sz="27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тихо, когда во рту нет пищи и воды;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7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 угощении </a:t>
            </a:r>
            <a:r>
              <a:rPr lang="ru-RU" sz="27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говорят плохо и всегда благодарят;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7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7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 </a:t>
            </a:r>
            <a:r>
              <a:rPr lang="ru-RU" sz="27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кладут только </a:t>
            </a:r>
            <a:r>
              <a:rPr lang="ru-RU" sz="270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кисти </a:t>
            </a:r>
            <a:r>
              <a:rPr lang="ru-RU" sz="27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7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следует </a:t>
            </a:r>
            <a:r>
              <a:rPr lang="ru-RU" sz="27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поворачиваться спиной к тем, кто сидит рядом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7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7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рая тарелки </a:t>
            </a:r>
            <a:r>
              <a:rPr lang="ru-RU" sz="27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всегда чистые, на них ничего не кла</a:t>
            </a:r>
            <a:r>
              <a:rPr lang="ru-RU" sz="2700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дут</a:t>
            </a:r>
          </a:p>
          <a:p>
            <a:r>
              <a:rPr lang="ru-RU" sz="24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16632"/>
            <a:ext cx="8812088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равила сервировки обеденного стола </a:t>
            </a:r>
            <a:endParaRPr lang="ru-RU" b="1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3816424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>Стол покрыт скатертью или сетами.  </a:t>
            </a:r>
          </a:p>
          <a:p>
            <a:r>
              <a:rPr lang="ru-RU" sz="2700" b="1" dirty="0" smtClean="0"/>
              <a:t>Слева от основной тарелки лежит: вилка зубцами вверх, хлебная тарелка;      </a:t>
            </a:r>
          </a:p>
          <a:p>
            <a:r>
              <a:rPr lang="ru-RU" sz="2700" b="1" dirty="0" smtClean="0"/>
              <a:t> Справа: нож лезвием к тарелке, дальше от него ложка для супа ;</a:t>
            </a:r>
          </a:p>
          <a:p>
            <a:r>
              <a:rPr lang="ru-RU" sz="2700" b="1" dirty="0" smtClean="0"/>
              <a:t> За основной тарелкой ставится чашка или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бокал</a:t>
            </a:r>
            <a:r>
              <a:rPr lang="ru-RU" sz="2700" b="1" dirty="0" smtClean="0"/>
              <a:t>;</a:t>
            </a:r>
          </a:p>
          <a:p>
            <a:r>
              <a:rPr lang="ru-RU" sz="2700" b="1" dirty="0" smtClean="0"/>
              <a:t>Все остальные блюда  ставятся за чашкой, слегка вправо.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8784976" cy="1800200"/>
          </a:xfrm>
          <a:prstGeom prst="rect">
            <a:avLst/>
          </a:prstGeom>
          <a:effectLst>
            <a:glow rad="546100">
              <a:schemeClr val="bg2">
                <a:alpha val="66000"/>
              </a:schemeClr>
            </a:glow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Всё про салфетку.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Особенности сервировки стола - Практикум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58128" cy="11430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Полотняная салфетка</a:t>
            </a:r>
            <a:endParaRPr lang="ru-RU" b="1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61" y="1592580"/>
            <a:ext cx="2193610" cy="2193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9258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Салфетки полотняные кладут на основные тарелки; </a:t>
            </a:r>
            <a:endParaRPr lang="ru-RU" sz="2800" b="1" dirty="0"/>
          </a:p>
          <a:p>
            <a:r>
              <a:rPr lang="ru-RU" sz="2700" dirty="0" smtClean="0"/>
              <a:t>полотняную Салфетку, сложенную</a:t>
            </a:r>
          </a:p>
          <a:p>
            <a:r>
              <a:rPr lang="ru-RU" sz="2700" dirty="0" smtClean="0"/>
              <a:t> пополам, кладут </a:t>
            </a:r>
            <a:r>
              <a:rPr lang="ru-RU" sz="2700" dirty="0"/>
              <a:t>н</a:t>
            </a:r>
            <a:r>
              <a:rPr lang="ru-RU" sz="2700" dirty="0" smtClean="0"/>
              <a:t>а колени;                                        </a:t>
            </a:r>
          </a:p>
          <a:p>
            <a:r>
              <a:rPr lang="ru-RU" sz="2700" dirty="0" smtClean="0"/>
              <a:t>Не рекомендуется: вытирать </a:t>
            </a:r>
            <a:r>
              <a:rPr lang="ru-RU" sz="2700" dirty="0"/>
              <a:t>е</a:t>
            </a:r>
            <a:r>
              <a:rPr lang="ru-RU" sz="2700" dirty="0" smtClean="0"/>
              <a:t>ю </a:t>
            </a:r>
            <a:r>
              <a:rPr lang="ru-RU" sz="2700" dirty="0"/>
              <a:t>м</a:t>
            </a:r>
            <a:r>
              <a:rPr lang="ru-RU" sz="2700" dirty="0" smtClean="0"/>
              <a:t>асляные </a:t>
            </a:r>
            <a:r>
              <a:rPr lang="ru-RU" sz="2700" dirty="0"/>
              <a:t>г</a:t>
            </a:r>
            <a:r>
              <a:rPr lang="ru-RU" sz="2700" dirty="0" smtClean="0"/>
              <a:t>убы.  </a:t>
            </a:r>
          </a:p>
          <a:p>
            <a:r>
              <a:rPr lang="ru-RU" sz="2700" dirty="0" smtClean="0"/>
              <a:t>Можно: накрыть </a:t>
            </a:r>
            <a:r>
              <a:rPr lang="ru-RU" sz="2700" dirty="0"/>
              <a:t>р</a:t>
            </a:r>
            <a:r>
              <a:rPr lang="ru-RU" sz="2700" dirty="0" smtClean="0"/>
              <a:t>азлитую  </a:t>
            </a:r>
            <a:r>
              <a:rPr lang="ru-RU" sz="2700" dirty="0"/>
              <a:t>ж</a:t>
            </a:r>
            <a:r>
              <a:rPr lang="ru-RU" sz="2700" dirty="0" smtClean="0"/>
              <a:t>идкость </a:t>
            </a:r>
            <a:r>
              <a:rPr lang="ru-RU" sz="2700" dirty="0"/>
              <a:t>н</a:t>
            </a:r>
            <a:r>
              <a:rPr lang="ru-RU" sz="2700" dirty="0" smtClean="0"/>
              <a:t>а  </a:t>
            </a:r>
            <a:r>
              <a:rPr lang="ru-RU" sz="2700" dirty="0"/>
              <a:t>с</a:t>
            </a:r>
            <a:r>
              <a:rPr lang="ru-RU" sz="2700" dirty="0" smtClean="0"/>
              <a:t>толе.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Бумажная  </a:t>
            </a:r>
            <a:r>
              <a:rPr lang="ru-RU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салфетка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Салфетки полотняные кладут на основные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тарелки а  бумажные  в салфетницу;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Бумажной салфеткой вытирают сначала рот, затем руки;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нового блюда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новая салфетка.                                                                                                                              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закончив есть блюдо, бумажную салфетку кладут на тарелку.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1" name="Picture 7" descr="C:\Users\Ксюша\AppData\Local\Microsoft\Windows\Temporary Internet Files\Content.IE5\S2GC1ED7\220px-Servilleteros_economico_barnizado_mader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41168"/>
            <a:ext cx="39604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«ЧТО И КАК ЕСТЬ?»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ВСЁ И ВСЕГДА НУЖНО ЕСТЬ КРАСИВО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63284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4088" y="188913"/>
            <a:ext cx="8189912" cy="95408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Руками можно есть …</a:t>
            </a:r>
            <a:endParaRPr lang="ru-RU" sz="5400" b="1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1516" y="1268760"/>
            <a:ext cx="3384375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1268760"/>
            <a:ext cx="5040560" cy="5493812"/>
          </a:xfrm>
          <a:prstGeom prst="rect">
            <a:avLst/>
          </a:prstGeom>
          <a:solidFill>
            <a:schemeClr val="tx2">
              <a:lumMod val="60000"/>
              <a:lumOff val="40000"/>
              <a:alpha val="2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7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хлеб из хлебницы;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</a:t>
            </a:r>
            <a:r>
              <a:rPr lang="ru-RU" sz="27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онфету из коробки;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</a:t>
            </a:r>
            <a:r>
              <a:rPr lang="ru-RU" sz="27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ирожное и фрукты с общего блюда;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dirty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</a:t>
            </a:r>
            <a:r>
              <a:rPr lang="ru-RU" sz="27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ахар из сахарницы.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Печенье с десертной тарелки отламываем по кусочку.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конфету разворачиваем  на тарелке;                                                                                                                                                                                         яблоко держа левой рукой на тарелке, режем ножом на 4 части,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70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Вырезав середину.	</a:t>
            </a:r>
            <a:r>
              <a:rPr lang="ru-RU" sz="27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 </a:t>
            </a:r>
            <a:endParaRPr lang="ru-RU" sz="27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520</Words>
  <Application>Microsoft Office PowerPoint</Application>
  <PresentationFormat>Экран (4:3)</PresentationFormat>
  <Paragraphs>92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Calibri</vt:lpstr>
      <vt:lpstr>Тема Office</vt:lpstr>
      <vt:lpstr>Гостевой этикет для дошкольников  </vt:lpstr>
      <vt:lpstr>Презентация PowerPoint</vt:lpstr>
      <vt:lpstr> Правила поведения за  столом</vt:lpstr>
      <vt:lpstr> Правила сервировки обеденного стола </vt:lpstr>
      <vt:lpstr>Всё про салфетку.</vt:lpstr>
      <vt:lpstr>Полотняная салфетка</vt:lpstr>
      <vt:lpstr>Бумажная  салфетка</vt:lpstr>
      <vt:lpstr>«ЧТО И КАК ЕСТЬ?»</vt:lpstr>
      <vt:lpstr>Руками можно есть …</vt:lpstr>
      <vt:lpstr>ДЕТСКИЙ ЧАЙНЫЙ СТОЛ</vt:lpstr>
      <vt:lpstr>Основы сервировки</vt:lpstr>
      <vt:lpstr>«На блюдечке красавица …»</vt:lpstr>
      <vt:lpstr> КАК УХАЖИВАТЬ ВО ВРЕМЯ ЗАСТОЛЬЯ МАЛЬЧИКИ ПОДВИГАЮТ СТУЛ ДЕВОЧКАМ ПРЕДЛОГАЮТ УГОЩЕНИЯ ГОВОРЯТ ПРИЯТНЫЕ СЛОВА.  За столом можно поиграть в игру  -  комплименты: сидящему рядом сказать слова о лучших его качествах  </vt:lpstr>
      <vt:lpstr> Все гениальное просто. </vt:lpstr>
      <vt:lpstr>Без друзей жить нельзя</vt:lpstr>
      <vt:lpstr>Гости в дом – радость в нем</vt:lpstr>
      <vt:lpstr>Используемая литература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User</cp:lastModifiedBy>
  <cp:revision>219</cp:revision>
  <dcterms:created xsi:type="dcterms:W3CDTF">2008-04-30T06:22:23Z</dcterms:created>
  <dcterms:modified xsi:type="dcterms:W3CDTF">2017-05-01T20:33:13Z</dcterms:modified>
</cp:coreProperties>
</file>